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59"/>
  </p:notesMasterIdLst>
  <p:handoutMasterIdLst>
    <p:handoutMasterId r:id="rId160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66" r:id="rId70"/>
    <p:sldId id="341" r:id="rId71"/>
    <p:sldId id="342" r:id="rId72"/>
    <p:sldId id="344" r:id="rId73"/>
    <p:sldId id="345" r:id="rId74"/>
    <p:sldId id="343" r:id="rId75"/>
    <p:sldId id="347" r:id="rId76"/>
    <p:sldId id="346" r:id="rId77"/>
    <p:sldId id="348" r:id="rId78"/>
    <p:sldId id="349" r:id="rId79"/>
    <p:sldId id="350" r:id="rId80"/>
    <p:sldId id="310" r:id="rId81"/>
    <p:sldId id="311" r:id="rId82"/>
    <p:sldId id="312" r:id="rId83"/>
    <p:sldId id="313" r:id="rId84"/>
    <p:sldId id="299" r:id="rId85"/>
    <p:sldId id="303" r:id="rId86"/>
    <p:sldId id="301" r:id="rId87"/>
    <p:sldId id="395" r:id="rId88"/>
    <p:sldId id="396" r:id="rId89"/>
    <p:sldId id="397" r:id="rId90"/>
    <p:sldId id="300" r:id="rId91"/>
    <p:sldId id="302" r:id="rId92"/>
    <p:sldId id="398" r:id="rId93"/>
    <p:sldId id="39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320" r:id="rId106"/>
    <p:sldId id="321" r:id="rId107"/>
    <p:sldId id="400" r:id="rId108"/>
    <p:sldId id="265" r:id="rId109"/>
    <p:sldId id="280" r:id="rId110"/>
    <p:sldId id="279" r:id="rId111"/>
    <p:sldId id="281" r:id="rId112"/>
    <p:sldId id="283" r:id="rId113"/>
    <p:sldId id="284" r:id="rId114"/>
    <p:sldId id="285" r:id="rId115"/>
    <p:sldId id="291" r:id="rId116"/>
    <p:sldId id="405" r:id="rId117"/>
    <p:sldId id="286" r:id="rId118"/>
    <p:sldId id="289" r:id="rId119"/>
    <p:sldId id="290" r:id="rId120"/>
    <p:sldId id="288" r:id="rId121"/>
    <p:sldId id="282" r:id="rId122"/>
    <p:sldId id="353" r:id="rId123"/>
    <p:sldId id="354" r:id="rId124"/>
    <p:sldId id="356" r:id="rId125"/>
    <p:sldId id="357" r:id="rId126"/>
    <p:sldId id="362" r:id="rId127"/>
    <p:sldId id="358" r:id="rId128"/>
    <p:sldId id="359" r:id="rId129"/>
    <p:sldId id="364" r:id="rId130"/>
    <p:sldId id="360" r:id="rId131"/>
    <p:sldId id="363" r:id="rId132"/>
    <p:sldId id="365" r:id="rId133"/>
    <p:sldId id="366" r:id="rId134"/>
    <p:sldId id="406" r:id="rId135"/>
    <p:sldId id="361" r:id="rId136"/>
    <p:sldId id="369" r:id="rId137"/>
    <p:sldId id="368" r:id="rId138"/>
    <p:sldId id="370" r:id="rId139"/>
    <p:sldId id="407" r:id="rId140"/>
    <p:sldId id="408" r:id="rId141"/>
    <p:sldId id="373" r:id="rId142"/>
    <p:sldId id="374" r:id="rId143"/>
    <p:sldId id="375" r:id="rId144"/>
    <p:sldId id="377" r:id="rId145"/>
    <p:sldId id="378" r:id="rId146"/>
    <p:sldId id="376" r:id="rId147"/>
    <p:sldId id="381" r:id="rId148"/>
    <p:sldId id="379" r:id="rId149"/>
    <p:sldId id="380" r:id="rId150"/>
    <p:sldId id="352" r:id="rId151"/>
    <p:sldId id="382" r:id="rId152"/>
    <p:sldId id="383" r:id="rId153"/>
    <p:sldId id="384" r:id="rId154"/>
    <p:sldId id="328" r:id="rId155"/>
    <p:sldId id="409" r:id="rId156"/>
    <p:sldId id="410" r:id="rId157"/>
    <p:sldId id="411" r:id="rId158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handoutMaster" Target="handoutMasters/handout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9097344"/>
        <c:axId val="239098880"/>
      </c:lineChart>
      <c:catAx>
        <c:axId val="2390973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9098880"/>
        <c:crosses val="autoZero"/>
        <c:auto val="1"/>
        <c:lblAlgn val="ctr"/>
        <c:lblOffset val="100"/>
        <c:noMultiLvlLbl val="0"/>
      </c:catAx>
      <c:valAx>
        <c:axId val="239098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90973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49481856"/>
        <c:axId val="249500032"/>
      </c:barChart>
      <c:catAx>
        <c:axId val="24948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9500032"/>
        <c:crosses val="autoZero"/>
        <c:auto val="1"/>
        <c:lblAlgn val="ctr"/>
        <c:lblOffset val="100"/>
        <c:noMultiLvlLbl val="0"/>
      </c:catAx>
      <c:valAx>
        <c:axId val="2495000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94818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036224"/>
        <c:axId val="250038144"/>
      </c:lineChart>
      <c:catAx>
        <c:axId val="250036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0038144"/>
        <c:crosses val="autoZero"/>
        <c:auto val="1"/>
        <c:lblAlgn val="ctr"/>
        <c:lblOffset val="100"/>
        <c:noMultiLvlLbl val="0"/>
      </c:catAx>
      <c:valAx>
        <c:axId val="2500381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00362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074624"/>
        <c:axId val="250076544"/>
      </c:lineChart>
      <c:catAx>
        <c:axId val="250074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0076544"/>
        <c:crosses val="autoZero"/>
        <c:auto val="1"/>
        <c:lblAlgn val="ctr"/>
        <c:lblOffset val="100"/>
        <c:noMultiLvlLbl val="0"/>
      </c:catAx>
      <c:valAx>
        <c:axId val="2500765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00746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145792"/>
        <c:axId val="250147968"/>
      </c:lineChart>
      <c:catAx>
        <c:axId val="250145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0147968"/>
        <c:crosses val="autoZero"/>
        <c:auto val="1"/>
        <c:lblAlgn val="ctr"/>
        <c:lblOffset val="100"/>
        <c:noMultiLvlLbl val="0"/>
      </c:catAx>
      <c:valAx>
        <c:axId val="2501479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01457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9783808"/>
        <c:axId val="249785344"/>
      </c:lineChart>
      <c:catAx>
        <c:axId val="2497838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9785344"/>
        <c:crosses val="autoZero"/>
        <c:auto val="1"/>
        <c:lblAlgn val="ctr"/>
        <c:lblOffset val="1000"/>
        <c:noMultiLvlLbl val="0"/>
      </c:catAx>
      <c:valAx>
        <c:axId val="249785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97838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38684800"/>
        <c:axId val="238686592"/>
      </c:barChart>
      <c:catAx>
        <c:axId val="238684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8686592"/>
        <c:crosses val="autoZero"/>
        <c:auto val="1"/>
        <c:lblAlgn val="ctr"/>
        <c:lblOffset val="100"/>
        <c:noMultiLvlLbl val="0"/>
      </c:catAx>
      <c:valAx>
        <c:axId val="2386865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868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8769664"/>
        <c:axId val="238771200"/>
      </c:barChart>
      <c:catAx>
        <c:axId val="23876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8771200"/>
        <c:crosses val="autoZero"/>
        <c:auto val="1"/>
        <c:lblAlgn val="ctr"/>
        <c:lblOffset val="100"/>
        <c:noMultiLvlLbl val="0"/>
      </c:catAx>
      <c:valAx>
        <c:axId val="2387712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876966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9847168"/>
        <c:axId val="249848960"/>
      </c:barChart>
      <c:catAx>
        <c:axId val="24984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9848960"/>
        <c:crosses val="autoZero"/>
        <c:auto val="1"/>
        <c:lblAlgn val="ctr"/>
        <c:lblOffset val="100"/>
        <c:noMultiLvlLbl val="0"/>
      </c:catAx>
      <c:valAx>
        <c:axId val="2498489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98471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235136"/>
        <c:axId val="250241408"/>
      </c:lineChart>
      <c:catAx>
        <c:axId val="25023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0241408"/>
        <c:crosses val="autoZero"/>
        <c:auto val="1"/>
        <c:lblAlgn val="ctr"/>
        <c:lblOffset val="100"/>
        <c:noMultiLvlLbl val="0"/>
      </c:catAx>
      <c:valAx>
        <c:axId val="250241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02351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0209024"/>
        <c:axId val="250210560"/>
      </c:barChart>
      <c:catAx>
        <c:axId val="25020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0210560"/>
        <c:crosses val="autoZero"/>
        <c:auto val="1"/>
        <c:lblAlgn val="ctr"/>
        <c:lblOffset val="100"/>
        <c:noMultiLvlLbl val="0"/>
      </c:catAx>
      <c:valAx>
        <c:axId val="2502105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02090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9911936"/>
        <c:axId val="249917824"/>
      </c:barChart>
      <c:catAx>
        <c:axId val="24991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9917824"/>
        <c:crosses val="autoZero"/>
        <c:auto val="1"/>
        <c:lblAlgn val="ctr"/>
        <c:lblOffset val="100"/>
        <c:noMultiLvlLbl val="0"/>
      </c:catAx>
      <c:valAx>
        <c:axId val="249917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99119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9980800"/>
        <c:axId val="249982336"/>
      </c:lineChart>
      <c:catAx>
        <c:axId val="24998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9982336"/>
        <c:crosses val="autoZero"/>
        <c:auto val="1"/>
        <c:lblAlgn val="ctr"/>
        <c:lblOffset val="100"/>
        <c:noMultiLvlLbl val="0"/>
      </c:catAx>
      <c:valAx>
        <c:axId val="2499823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99808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13.08.2021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3.png"/><Relationship Id="rId3" Type="http://schemas.openxmlformats.org/officeDocument/2006/relationships/image" Target="../media/image16.png"/><Relationship Id="rId7" Type="http://schemas.openxmlformats.org/officeDocument/2006/relationships/image" Target="../media/image35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2.png"/><Relationship Id="rId5" Type="http://schemas.openxmlformats.org/officeDocument/2006/relationships/image" Target="../media/image17.png"/><Relationship Id="rId15" Type="http://schemas.openxmlformats.org/officeDocument/2006/relationships/image" Target="../media/image35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1.png"/><Relationship Id="rId14" Type="http://schemas.openxmlformats.org/officeDocument/2006/relationships/image" Target="../media/image2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0.png"/><Relationship Id="rId4" Type="http://schemas.openxmlformats.org/officeDocument/2006/relationships/image" Target="../media/image357.png"/><Relationship Id="rId9" Type="http://schemas.openxmlformats.org/officeDocument/2006/relationships/image" Target="../media/image223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4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8.png"/><Relationship Id="rId4" Type="http://schemas.openxmlformats.org/officeDocument/2006/relationships/image" Target="../media/image239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0.png"/><Relationship Id="rId5" Type="http://schemas.openxmlformats.org/officeDocument/2006/relationships/image" Target="../media/image243.svg"/><Relationship Id="rId4" Type="http://schemas.openxmlformats.org/officeDocument/2006/relationships/image" Target="../media/image36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3.png"/><Relationship Id="rId5" Type="http://schemas.openxmlformats.org/officeDocument/2006/relationships/image" Target="../media/image249.svg"/><Relationship Id="rId4" Type="http://schemas.openxmlformats.org/officeDocument/2006/relationships/image" Target="../media/image372.png"/><Relationship Id="rId9" Type="http://schemas.openxmlformats.org/officeDocument/2006/relationships/image" Target="../media/image25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7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6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0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2.png"/><Relationship Id="rId5" Type="http://schemas.openxmlformats.org/officeDocument/2006/relationships/image" Target="../media/image333.png"/><Relationship Id="rId15" Type="http://schemas.openxmlformats.org/officeDocument/2006/relationships/image" Target="../media/image381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79.png"/><Relationship Id="rId14" Type="http://schemas.openxmlformats.org/officeDocument/2006/relationships/image" Target="../media/image271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2.png"/><Relationship Id="rId7" Type="http://schemas.openxmlformats.org/officeDocument/2006/relationships/image" Target="../media/image383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5.png"/><Relationship Id="rId5" Type="http://schemas.openxmlformats.org/officeDocument/2006/relationships/image" Target="../media/image35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86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87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8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0.png"/><Relationship Id="rId7" Type="http://schemas.openxmlformats.org/officeDocument/2006/relationships/image" Target="../media/image391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301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98.png"/><Relationship Id="rId3" Type="http://schemas.openxmlformats.org/officeDocument/2006/relationships/image" Target="../media/image395.png"/><Relationship Id="rId7" Type="http://schemas.openxmlformats.org/officeDocument/2006/relationships/image" Target="../media/image397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396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3.png"/><Relationship Id="rId5" Type="http://schemas.openxmlformats.org/officeDocument/2006/relationships/image" Target="../media/image400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2.png"/><Relationship Id="rId14" Type="http://schemas.openxmlformats.org/officeDocument/2006/relationships/image" Target="../media/image323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5.png"/><Relationship Id="rId7" Type="http://schemas.openxmlformats.org/officeDocument/2006/relationships/image" Target="../media/image406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07.png"/><Relationship Id="rId5" Type="http://schemas.openxmlformats.org/officeDocument/2006/relationships/image" Target="../media/image397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1.png"/><Relationship Id="rId18" Type="http://schemas.openxmlformats.org/officeDocument/2006/relationships/image" Target="../media/image338.svg"/><Relationship Id="rId3" Type="http://schemas.openxmlformats.org/officeDocument/2006/relationships/image" Target="../media/image375.png"/><Relationship Id="rId7" Type="http://schemas.openxmlformats.org/officeDocument/2006/relationships/image" Target="../media/image409.png"/><Relationship Id="rId12" Type="http://schemas.openxmlformats.org/officeDocument/2006/relationships/image" Target="../media/image237.svg"/><Relationship Id="rId17" Type="http://schemas.openxmlformats.org/officeDocument/2006/relationships/image" Target="../media/image41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6.png"/><Relationship Id="rId5" Type="http://schemas.openxmlformats.org/officeDocument/2006/relationships/image" Target="../media/image408.png"/><Relationship Id="rId15" Type="http://schemas.openxmlformats.org/officeDocument/2006/relationships/image" Target="../media/image412.png"/><Relationship Id="rId10" Type="http://schemas.openxmlformats.org/officeDocument/2006/relationships/image" Target="../media/image332.svg"/><Relationship Id="rId19" Type="http://schemas.openxmlformats.org/officeDocument/2006/relationships/image" Target="../media/image414.png"/><Relationship Id="rId4" Type="http://schemas.openxmlformats.org/officeDocument/2006/relationships/image" Target="../media/image255.svg"/><Relationship Id="rId9" Type="http://schemas.openxmlformats.org/officeDocument/2006/relationships/image" Target="../media/image410.png"/><Relationship Id="rId14" Type="http://schemas.openxmlformats.org/officeDocument/2006/relationships/image" Target="../media/image334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07.png"/><Relationship Id="rId5" Type="http://schemas.openxmlformats.org/officeDocument/2006/relationships/image" Target="../media/image41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15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7.png"/><Relationship Id="rId4" Type="http://schemas.openxmlformats.org/officeDocument/2006/relationships/image" Target="../media/image34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19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2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6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2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9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0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0.png"/><Relationship Id="rId9" Type="http://schemas.openxmlformats.org/officeDocument/2006/relationships/image" Target="../media/image27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5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4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3.png"/><Relationship Id="rId14" Type="http://schemas.openxmlformats.org/officeDocument/2006/relationships/image" Target="../media/image379.sv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3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39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38.png"/><Relationship Id="rId14" Type="http://schemas.openxmlformats.org/officeDocument/2006/relationships/image" Target="../media/image71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2.png"/><Relationship Id="rId4" Type="http://schemas.openxmlformats.org/officeDocument/2006/relationships/image" Target="../media/image391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5.png"/><Relationship Id="rId5" Type="http://schemas.openxmlformats.org/officeDocument/2006/relationships/image" Target="../media/image397.svg"/><Relationship Id="rId4" Type="http://schemas.openxmlformats.org/officeDocument/2006/relationships/image" Target="../media/image4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2.png"/><Relationship Id="rId5" Type="http://schemas.openxmlformats.org/officeDocument/2006/relationships/image" Target="../media/image135.svg"/><Relationship Id="rId4" Type="http://schemas.openxmlformats.org/officeDocument/2006/relationships/image" Target="../media/image3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5.png"/><Relationship Id="rId5" Type="http://schemas.openxmlformats.org/officeDocument/2006/relationships/image" Target="../media/image141.svg"/><Relationship Id="rId4" Type="http://schemas.openxmlformats.org/officeDocument/2006/relationships/image" Target="../media/image32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0.png"/><Relationship Id="rId5" Type="http://schemas.openxmlformats.org/officeDocument/2006/relationships/image" Target="../media/image32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1.png"/><Relationship Id="rId5" Type="http://schemas.openxmlformats.org/officeDocument/2006/relationships/image" Target="../media/image173.svg"/><Relationship Id="rId4" Type="http://schemas.openxmlformats.org/officeDocument/2006/relationships/image" Target="../media/image340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36560</TotalTime>
  <Words>10963</Words>
  <Application>Microsoft Office PowerPoint</Application>
  <PresentationFormat>ユーザー設定</PresentationFormat>
  <Paragraphs>2453</Paragraphs>
  <Slides>153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153</vt:i4>
      </vt:variant>
    </vt:vector>
  </HeadingPairs>
  <TitlesOfParts>
    <vt:vector size="158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938</cp:revision>
  <dcterms:created xsi:type="dcterms:W3CDTF">2018-06-24T09:54:07Z</dcterms:created>
  <dcterms:modified xsi:type="dcterms:W3CDTF">2021-08-13T08:50:26Z</dcterms:modified>
</cp:coreProperties>
</file>